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0" r:id="rId1"/>
  </p:sldMasterIdLst>
  <p:sldIdLst>
    <p:sldId id="256" r:id="rId2"/>
    <p:sldId id="260" r:id="rId3"/>
    <p:sldId id="257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8" d="100"/>
          <a:sy n="78" d="100"/>
        </p:scale>
        <p:origin x="-1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82E3-33CD-0F4F-A244-8D11B3B9F127}" type="datetimeFigureOut">
              <a:rPr lang="en-US" smtClean="0"/>
              <a:pPr/>
              <a:t>10/18/09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82E3-33CD-0F4F-A244-8D11B3B9F127}" type="datetimeFigureOut">
              <a:rPr lang="en-US" smtClean="0"/>
              <a:pPr/>
              <a:t>10/18/09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8F396-7D7C-3F44-949E-2A48726E5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82E3-33CD-0F4F-A244-8D11B3B9F127}" type="datetimeFigureOut">
              <a:rPr lang="en-US" smtClean="0"/>
              <a:pPr/>
              <a:t>10/18/09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8F396-7D7C-3F44-949E-2A48726E5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82E3-33CD-0F4F-A244-8D11B3B9F127}" type="datetimeFigureOut">
              <a:rPr lang="en-US" smtClean="0"/>
              <a:pPr/>
              <a:t>10/18/09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8F396-7D7C-3F44-949E-2A48726E51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82E3-33CD-0F4F-A244-8D11B3B9F127}" type="datetimeFigureOut">
              <a:rPr lang="en-US" smtClean="0"/>
              <a:pPr/>
              <a:t>10/18/09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82E3-33CD-0F4F-A244-8D11B3B9F127}" type="datetimeFigureOut">
              <a:rPr lang="en-US" smtClean="0"/>
              <a:pPr/>
              <a:t>10/18/09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8F396-7D7C-3F44-949E-2A48726E51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82E3-33CD-0F4F-A244-8D11B3B9F127}" type="datetimeFigureOut">
              <a:rPr lang="en-US" smtClean="0"/>
              <a:pPr/>
              <a:t>10/18/09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8F396-7D7C-3F44-949E-2A48726E51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82E3-33CD-0F4F-A244-8D11B3B9F127}" type="datetimeFigureOut">
              <a:rPr lang="en-US" smtClean="0"/>
              <a:pPr/>
              <a:t>10/18/09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8F396-7D7C-3F44-949E-2A48726E5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82E3-33CD-0F4F-A244-8D11B3B9F127}" type="datetimeFigureOut">
              <a:rPr lang="en-US" smtClean="0"/>
              <a:pPr/>
              <a:t>10/18/09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8F396-7D7C-3F44-949E-2A48726E5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82E3-33CD-0F4F-A244-8D11B3B9F127}" type="datetimeFigureOut">
              <a:rPr lang="en-US" smtClean="0"/>
              <a:pPr/>
              <a:t>10/18/09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8F396-7D7C-3F44-949E-2A48726E51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82E3-33CD-0F4F-A244-8D11B3B9F127}" type="datetimeFigureOut">
              <a:rPr lang="en-US" smtClean="0"/>
              <a:pPr/>
              <a:t>10/18/09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28F396-7D7C-3F44-949E-2A48726E51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5F982E3-33CD-0F4F-A244-8D11B3B9F127}" type="datetimeFigureOut">
              <a:rPr lang="en-US" smtClean="0"/>
              <a:pPr/>
              <a:t>10/18/09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F28F396-7D7C-3F44-949E-2A48726E5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Reading Strategies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Fix-it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reading difficult texts…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 it is necessary to adjust your reading in order to make understanding. </a:t>
            </a:r>
            <a:endParaRPr lang="en-US" dirty="0" smtClean="0"/>
          </a:p>
          <a:p>
            <a:r>
              <a:rPr lang="en-US" dirty="0" smtClean="0"/>
              <a:t>It is normal to read something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 smtClean="0"/>
              <a:t>you</a:t>
            </a:r>
            <a:r>
              <a:rPr lang="en-US" dirty="0" smtClean="0"/>
              <a:t> not understand 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is normal to sometimes </a:t>
            </a:r>
            <a:r>
              <a:rPr lang="en-US" dirty="0" smtClean="0"/>
              <a:t>read something </a:t>
            </a:r>
            <a:r>
              <a:rPr lang="en-US" dirty="0" smtClean="0"/>
              <a:t>and</a:t>
            </a:r>
            <a:r>
              <a:rPr lang="en-US" dirty="0" smtClean="0"/>
              <a:t> not remember it.</a:t>
            </a:r>
          </a:p>
          <a:p>
            <a:r>
              <a:rPr lang="en-US" dirty="0" smtClean="0"/>
              <a:t>It is </a:t>
            </a:r>
            <a:r>
              <a:rPr lang="en-US" dirty="0" smtClean="0"/>
              <a:t>essential to do something about it!</a:t>
            </a:r>
            <a:endParaRPr lang="en-US" dirty="0" smtClean="0"/>
          </a:p>
          <a:p>
            <a:r>
              <a:rPr lang="en-US" dirty="0" smtClean="0"/>
              <a:t>It is important to monitor your reading in order to check for understanding.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you don’t understand, there are steps you can take to create understanding.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to do when you don’t get it: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you don’t get it, don’t go too far without fixing it.</a:t>
            </a:r>
          </a:p>
          <a:p>
            <a:pPr>
              <a:buNone/>
            </a:pPr>
            <a:r>
              <a:rPr lang="en-US" dirty="0" smtClean="0"/>
              <a:t>								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18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fix: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229600" cy="5562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#1 Re-read. Paragraph, sentence, phrase, word. </a:t>
            </a:r>
          </a:p>
          <a:p>
            <a:pPr>
              <a:buNone/>
            </a:pPr>
            <a:r>
              <a:rPr lang="en-US" dirty="0" smtClean="0"/>
              <a:t>#2 Read ahead, to see if the author was trying to confuse you. Then go back and re-read. </a:t>
            </a:r>
          </a:p>
          <a:p>
            <a:pPr>
              <a:buNone/>
            </a:pPr>
            <a:r>
              <a:rPr lang="en-US" dirty="0" smtClean="0"/>
              <a:t>#3 Predict meaning. Then go back and re-read to see if it makes sense. </a:t>
            </a:r>
          </a:p>
          <a:p>
            <a:pPr>
              <a:buNone/>
            </a:pPr>
            <a:r>
              <a:rPr lang="en-US" dirty="0" smtClean="0"/>
              <a:t>#4 Look words up in the dictionary.</a:t>
            </a:r>
          </a:p>
          <a:p>
            <a:pPr>
              <a:buNone/>
            </a:pPr>
            <a:r>
              <a:rPr lang="en-US" dirty="0" smtClean="0"/>
              <a:t>#5 Visualize what you read.</a:t>
            </a:r>
          </a:p>
          <a:p>
            <a:pPr>
              <a:buNone/>
            </a:pPr>
            <a:r>
              <a:rPr lang="en-US" dirty="0" smtClean="0"/>
              <a:t>#6 Figure out what the paragraph is about. Try to figure out how the confusing part is supporting the paragraph.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dirty="0" smtClean="0"/>
              <a:t> to </a:t>
            </a:r>
            <a:r>
              <a:rPr lang="en-US" dirty="0" smtClean="0"/>
              <a:t>do: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 not read an entire chapter, story, section, etc. and</a:t>
            </a:r>
            <a:r>
              <a:rPr lang="en-US" dirty="0" smtClean="0"/>
              <a:t> not </a:t>
            </a:r>
            <a:r>
              <a:rPr lang="en-US" dirty="0" smtClean="0"/>
              <a:t>understand 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Help yourself or ask for help.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28</TotalTime>
  <Words>251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Fix-it</vt:lpstr>
      <vt:lpstr>When reading difficult texts…</vt:lpstr>
      <vt:lpstr>What to do:</vt:lpstr>
      <vt:lpstr>What to do when you don’t get it:</vt:lpstr>
      <vt:lpstr>How to fix: </vt:lpstr>
      <vt:lpstr>What to do:</vt:lpstr>
    </vt:vector>
  </TitlesOfParts>
  <Company>Van Meter CS;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Fix-it</dc:title>
  <dc:creator>Shawn Hyer</dc:creator>
  <cp:lastModifiedBy>Shawn Hyer</cp:lastModifiedBy>
  <cp:revision>4</cp:revision>
  <dcterms:created xsi:type="dcterms:W3CDTF">2009-10-19T02:07:25Z</dcterms:created>
  <dcterms:modified xsi:type="dcterms:W3CDTF">2009-10-19T02:11:22Z</dcterms:modified>
</cp:coreProperties>
</file>